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1315-400D-5069-37C1-A3093AE65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6DDB8B-A46A-5CB8-26FF-96993C84F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69B12-4CCE-FFEC-75FF-1D18149A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48C6C-4222-B4B3-54AC-687E6A86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9AF98-3301-D7BD-03F1-46CC5137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BD7F7-3B84-3083-2848-23E89096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8332F9-FB57-6A31-AE21-1CCA8A779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590D1-2D02-25EC-FF95-77277D64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2F03B-512C-4613-4F5D-52EA2800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10173-4988-9C79-D79E-DD343233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8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890073-4457-8E10-F716-520570957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CC8C4C-AC68-DEB3-99F7-1BDA28F47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D1A8B-E9AD-1951-8CA2-632694D6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79D45-C26D-6313-8EBC-FE6D1F8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2B04F-806A-1299-79D4-157F73DB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5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0184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162DB-F4CB-B401-5A41-AA60DE51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718088-2889-D2E2-885D-0B726E926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4DE84-71BF-B2BC-7443-6ABE3424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28865-ADF5-B64D-1845-5582B4DC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FE3EF-F410-21A6-5500-42A263F2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3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36B96-0979-5F8F-DDD1-10A9F299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75E99-0BB8-158F-1B9D-C646364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02DB3-FC4F-6D13-3880-465AE821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BC461-E9B6-852A-71FC-0B5719FF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F6A29-C711-CFF8-518E-33EECF50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0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34531-A166-3311-15C3-48FD7718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356DC8-0BA0-545E-3412-6B7DAA20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C25145-25D5-F5AD-FBF1-9E2233E26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C3064-B8F4-4168-216A-17EF393A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EC9FE-A67C-62EE-F76A-C8365825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C0C64B-7F64-0B73-1E42-43D251A0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8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9B766-EBA7-4470-CC31-34E8C6BF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38509A-DBFF-8B72-1654-733F847D7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2CA99E-E5AC-AF28-E4E7-10412C9A4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0D13D2-6AEF-F0F7-2269-9A5B6A8CC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434F4D-0C2B-6A12-E05E-FCF603FF8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6CF22B-F1DC-57DE-4DE8-5C49F3AA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375904-93CE-1FD4-6C31-263890C7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2298CF-D9E6-7645-E293-441C842D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3CC78-7206-6A1B-D49D-56C8C706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8ECF7-E9A9-649C-1B35-0AD8DB7F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93B3A-7CE9-6F05-0C78-17A50EFA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FD8AE9-167C-3347-E062-D1393610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494462-4DFC-B043-861C-1DD202F0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BFAE2A-43B3-C90D-0004-03DBDCEC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DAFA5B-11FD-123C-C596-AC3D45D9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3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3C1F9-5705-37B4-EAE4-C13FBBA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AAF31-0B69-A5CD-64A3-AB4219727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3BCD00-D814-B564-D849-32E9EAA48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B84F1F-E99A-2845-A72D-F0C8000D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5215E-19F2-CD46-6548-BBBD6D5E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4BF4A7-0522-EE3D-B699-519D33ED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A8E5B-2FD4-B52C-10CF-F62595E5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C30831-0F75-498A-0192-02D2759B3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FBE53-316A-327A-0867-20EA1D27E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89C8F2-697C-9C68-350B-0C5DC97D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8A484-B29E-5083-C309-400257CC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26FE3E-CDD8-3E55-0313-88036115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8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A8CAD-FA2B-DCC1-90B1-6036E60A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CEF463-E045-138A-F33C-BFE06BCE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9A508-C3FE-6762-3E65-04853FB77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4356-7392-4526-8431-7EC2417A504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CF51A-7BBA-6358-043C-B1B384CBD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8CDCBE-4FE4-DC48-9BC9-233313CC5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136A-F29A-42B9-A4E1-D1BCA371A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2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66089a04cb8292dab50077b39c5fc70-2.jpg" descr="166089a04cb8292dab50077b39c5fc7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118" y="-830295"/>
            <a:ext cx="8734072" cy="1091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9208de11c1a73df562156c62fe65b4f.jpg" descr="c9208de11c1a73df562156c62fe65b4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044" y="-294012"/>
            <a:ext cx="4512126" cy="801622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Встречайте коллекцию новогодних…"/>
          <p:cNvSpPr txBox="1"/>
          <p:nvPr/>
        </p:nvSpPr>
        <p:spPr>
          <a:xfrm>
            <a:off x="2193133" y="381361"/>
            <a:ext cx="11332982" cy="179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defRPr sz="8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4300" b="1"/>
          </a:p>
          <a:p>
            <a:pPr algn="l">
              <a:defRPr sz="7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500" b="1"/>
              <a:t>Встречайте коллекцию новогодних </a:t>
            </a:r>
          </a:p>
          <a:p>
            <a:pPr algn="l">
              <a:defRPr sz="7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500" b="1"/>
              <a:t>впечатлений Москвы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стенды-баблы"/>
          <p:cNvSpPr txBox="1"/>
          <p:nvPr/>
        </p:nvSpPr>
        <p:spPr>
          <a:xfrm>
            <a:off x="250729" y="372068"/>
            <a:ext cx="7439786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5700" b="1" cap="all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2850" dirty="0"/>
              <a:t>Новогодние впечатления Москвы</a:t>
            </a:r>
            <a:endParaRPr sz="28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02E88-0F3F-CDFE-B4FE-E5D93157B942}"/>
              </a:ext>
            </a:extLst>
          </p:cNvPr>
          <p:cNvSpPr txBox="1"/>
          <p:nvPr/>
        </p:nvSpPr>
        <p:spPr>
          <a:xfrm>
            <a:off x="213714" y="969333"/>
            <a:ext cx="472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eroport"/>
              </a:rPr>
              <a:t>Мобильный ТИЦ на Манежной площади:</a:t>
            </a:r>
            <a:endParaRPr lang="ru-RU" sz="1200" b="1" dirty="0">
              <a:latin typeface="Aeroport"/>
            </a:endParaRPr>
          </a:p>
          <a:p>
            <a:r>
              <a:rPr lang="ru-RU" sz="1400" i="1" dirty="0">
                <a:latin typeface="Aeroport"/>
              </a:rPr>
              <a:t>с 22 декабря по 8 января</a:t>
            </a:r>
            <a:endParaRPr lang="ru-RU" i="1" dirty="0">
              <a:latin typeface="Aeroport"/>
            </a:endParaRPr>
          </a:p>
        </p:txBody>
      </p:sp>
      <p:sp>
        <p:nvSpPr>
          <p:cNvPr id="11" name="На территории рядом с ТИЦ устанавливаем лайтбоксы…">
            <a:extLst>
              <a:ext uri="{FF2B5EF4-FFF2-40B4-BE49-F238E27FC236}">
                <a16:creationId xmlns:a16="http://schemas.microsoft.com/office/drawing/2014/main" id="{16A0ED38-0236-F021-815F-F81CBB80F4D1}"/>
              </a:ext>
            </a:extLst>
          </p:cNvPr>
          <p:cNvSpPr txBox="1"/>
          <p:nvPr/>
        </p:nvSpPr>
        <p:spPr>
          <a:xfrm>
            <a:off x="250729" y="1580388"/>
            <a:ext cx="6766759" cy="232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2000" b="1" dirty="0"/>
              <a:t>Активности</a:t>
            </a:r>
            <a:r>
              <a:rPr lang="ru-RU" sz="2000" dirty="0"/>
              <a:t>:</a:t>
            </a:r>
            <a:endParaRPr lang="ru-RU" sz="1600" i="1" dirty="0"/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информация о лучших маршрутах и развлечениях в новогодней Москве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бесплатные новогодние экскурсии по центру Москвы 3 раза в день (запись на экскурсии у специалиста ТИЦ)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видеоконтент о развлечениях в Москве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викторины с подарками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настольные игры о Москве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новогодняя почта (бесплатная отправка поздравительных открыток  из ТИЦ по России)</a:t>
            </a:r>
            <a:endParaRPr sz="1400" dirty="0"/>
          </a:p>
        </p:txBody>
      </p:sp>
      <p:pic>
        <p:nvPicPr>
          <p:cNvPr id="19" name="98f9799adad06f6bc8ebcf68c45cfd90.jpg" descr="98f9799adad06f6bc8ebcf68c45cfd90.jpg">
            <a:extLst>
              <a:ext uri="{FF2B5EF4-FFF2-40B4-BE49-F238E27FC236}">
                <a16:creationId xmlns:a16="http://schemas.microsoft.com/office/drawing/2014/main" id="{1C49E970-1844-D9B3-ED91-8994F892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60"/>
          <a:stretch>
            <a:fillRect/>
          </a:stretch>
        </p:blipFill>
        <p:spPr>
          <a:xfrm>
            <a:off x="3461144" y="4864108"/>
            <a:ext cx="1327064" cy="1621824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CD35E6-272A-FE01-A8C5-45FC4A0D0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7" t="8349" r="5726" b="4898"/>
          <a:stretch/>
        </p:blipFill>
        <p:spPr>
          <a:xfrm>
            <a:off x="7017488" y="3267683"/>
            <a:ext cx="5154825" cy="34614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D69D14-D1C1-B31F-578F-3C9E97325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90" y="3627838"/>
            <a:ext cx="2009802" cy="28580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D7D129-F474-D5E1-8B50-3AE42758FB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16674" r="2414" b="18450"/>
          <a:stretch/>
        </p:blipFill>
        <p:spPr>
          <a:xfrm>
            <a:off x="6971413" y="1162071"/>
            <a:ext cx="3985274" cy="2105612"/>
          </a:xfrm>
          <a:prstGeom prst="rect">
            <a:avLst/>
          </a:prstGeom>
        </p:spPr>
      </p:pic>
      <p:pic>
        <p:nvPicPr>
          <p:cNvPr id="22" name="Изображение" descr="Изображение">
            <a:extLst>
              <a:ext uri="{FF2B5EF4-FFF2-40B4-BE49-F238E27FC236}">
                <a16:creationId xmlns:a16="http://schemas.microsoft.com/office/drawing/2014/main" id="{F38BDB0B-49E7-EC18-AABE-4DA400949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834" y="128854"/>
            <a:ext cx="4718635" cy="114404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C45C40-1A48-FCA7-BB39-5D95DB03C9E6}"/>
              </a:ext>
            </a:extLst>
          </p:cNvPr>
          <p:cNvSpPr txBox="1"/>
          <p:nvPr/>
        </p:nvSpPr>
        <p:spPr>
          <a:xfrm>
            <a:off x="213714" y="3958843"/>
            <a:ext cx="47205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eroport"/>
              </a:rPr>
              <a:t>ТИЦ в парке Зарядье</a:t>
            </a:r>
          </a:p>
          <a:p>
            <a:r>
              <a:rPr lang="ru-RU" b="1" dirty="0">
                <a:latin typeface="Aeroport"/>
              </a:rPr>
              <a:t>ТИЦ на Южном речном вокзале </a:t>
            </a:r>
            <a:br>
              <a:rPr lang="ru-RU" b="1" dirty="0">
                <a:latin typeface="Aeroport"/>
              </a:rPr>
            </a:br>
            <a:r>
              <a:rPr lang="ru-RU" b="1" dirty="0">
                <a:latin typeface="Aeroport"/>
              </a:rPr>
              <a:t>ТИЦ на Северном речном вокзале</a:t>
            </a:r>
            <a:br>
              <a:rPr lang="ru-RU" b="1" dirty="0">
                <a:latin typeface="Aeroport"/>
              </a:rPr>
            </a:br>
            <a:r>
              <a:rPr lang="ru-RU" b="1" dirty="0">
                <a:latin typeface="Aeroport"/>
              </a:rPr>
              <a:t>ТИЦ в Тверском проезде </a:t>
            </a:r>
            <a:endParaRPr lang="ru-RU" sz="1200" b="1" dirty="0">
              <a:latin typeface="Aeroport"/>
            </a:endParaRPr>
          </a:p>
          <a:p>
            <a:r>
              <a:rPr lang="ru-RU" sz="1400" i="1" dirty="0">
                <a:latin typeface="Aeroport"/>
              </a:rPr>
              <a:t>с 22 декабря по 8 января</a:t>
            </a:r>
          </a:p>
          <a:p>
            <a:endParaRPr lang="ru-RU" i="1" dirty="0">
              <a:latin typeface="Aeroport"/>
            </a:endParaRPr>
          </a:p>
        </p:txBody>
      </p:sp>
      <p:sp>
        <p:nvSpPr>
          <p:cNvPr id="24" name="На территории рядом с ТИЦ устанавливаем лайтбоксы…">
            <a:extLst>
              <a:ext uri="{FF2B5EF4-FFF2-40B4-BE49-F238E27FC236}">
                <a16:creationId xmlns:a16="http://schemas.microsoft.com/office/drawing/2014/main" id="{A5231C03-11AD-AC80-FC3D-1E3C73D75A53}"/>
              </a:ext>
            </a:extLst>
          </p:cNvPr>
          <p:cNvSpPr txBox="1"/>
          <p:nvPr/>
        </p:nvSpPr>
        <p:spPr>
          <a:xfrm>
            <a:off x="213714" y="5324684"/>
            <a:ext cx="3201355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2000" b="1" dirty="0"/>
              <a:t>Активности</a:t>
            </a:r>
            <a:r>
              <a:rPr lang="ru-RU" sz="2000" dirty="0"/>
              <a:t>:</a:t>
            </a:r>
            <a:endParaRPr lang="ru-RU" sz="1600" i="1" dirty="0"/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новогодняя почта </a:t>
            </a:r>
            <a:r>
              <a:rPr lang="ru-RU" sz="1400" i="1" dirty="0"/>
              <a:t>(бесплатная отправка поздравительных открыток  из ТИЦ по России)</a:t>
            </a:r>
            <a:endParaRPr sz="1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лрфажощ9цу.jpg" descr="лрфажощ9ц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5007" y="0"/>
            <a:ext cx="13556862" cy="704130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Мобильные ТИЦ"/>
          <p:cNvSpPr txBox="1"/>
          <p:nvPr/>
        </p:nvSpPr>
        <p:spPr>
          <a:xfrm>
            <a:off x="250729" y="372068"/>
            <a:ext cx="7439786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57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850"/>
              <a:t>Мобильные ТИЦ</a:t>
            </a:r>
          </a:p>
        </p:txBody>
      </p:sp>
      <p:sp>
        <p:nvSpPr>
          <p:cNvPr id="157" name="Три брендированных мобильных ТИЦ, оформленных в рамочной новогодней стилистике раскроют праздничную Москву с разных сторон…"/>
          <p:cNvSpPr txBox="1"/>
          <p:nvPr/>
        </p:nvSpPr>
        <p:spPr>
          <a:xfrm>
            <a:off x="319258" y="1183996"/>
            <a:ext cx="7099521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algn="l">
              <a:defRPr sz="30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sz="1500"/>
              <a:t>Три брендированных мобильных ТИЦ, оформленных в рамочной новогодней стилистике раскроют праздничную Москву с разных сторон</a:t>
            </a:r>
          </a:p>
          <a:p>
            <a:pPr algn="l">
              <a:defRPr sz="30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sz="1500"/>
              <a:t>и сделают ее привлекательной дестинацией для каждого туриста.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стенды-баблы"/>
          <p:cNvSpPr txBox="1"/>
          <p:nvPr/>
        </p:nvSpPr>
        <p:spPr>
          <a:xfrm>
            <a:off x="250729" y="372068"/>
            <a:ext cx="7439786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5700" b="1" cap="all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2850" dirty="0"/>
              <a:t>Новогодние впечатления Москвы</a:t>
            </a:r>
            <a:endParaRPr sz="28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02E88-0F3F-CDFE-B4FE-E5D93157B942}"/>
              </a:ext>
            </a:extLst>
          </p:cNvPr>
          <p:cNvSpPr txBox="1"/>
          <p:nvPr/>
        </p:nvSpPr>
        <p:spPr>
          <a:xfrm>
            <a:off x="213714" y="969333"/>
            <a:ext cx="4720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eroport"/>
              </a:rPr>
              <a:t>Регионы:</a:t>
            </a:r>
            <a:endParaRPr lang="ru-RU" sz="1200" b="1" dirty="0">
              <a:latin typeface="Aeroport"/>
            </a:endParaRPr>
          </a:p>
          <a:p>
            <a:r>
              <a:rPr lang="ru-RU" sz="1400" i="1" dirty="0">
                <a:latin typeface="Aeroport"/>
              </a:rPr>
              <a:t>с 30 ноября по 3 декабря - </a:t>
            </a:r>
            <a:r>
              <a:rPr lang="ru-RU" b="1" dirty="0">
                <a:latin typeface="Aeroport"/>
              </a:rPr>
              <a:t>Тюмень</a:t>
            </a:r>
            <a:br>
              <a:rPr lang="ru-RU" dirty="0">
                <a:latin typeface="Aeroport"/>
              </a:rPr>
            </a:br>
            <a:r>
              <a:rPr lang="ru-RU" sz="1400" i="1" dirty="0">
                <a:latin typeface="Aeroport"/>
              </a:rPr>
              <a:t>с 7 по 10 декабря - </a:t>
            </a:r>
            <a:r>
              <a:rPr lang="ru-RU" b="1" dirty="0">
                <a:latin typeface="Aeroport"/>
              </a:rPr>
              <a:t>Екатеринбург</a:t>
            </a:r>
            <a:br>
              <a:rPr lang="ru-RU" dirty="0">
                <a:latin typeface="Aeroport"/>
              </a:rPr>
            </a:br>
            <a:r>
              <a:rPr lang="ru-RU" sz="1400" i="1" dirty="0">
                <a:latin typeface="Aeroport"/>
              </a:rPr>
              <a:t>с 14 по 17 декабря - </a:t>
            </a:r>
            <a:r>
              <a:rPr lang="ru-RU" b="1" dirty="0">
                <a:latin typeface="Aeroport"/>
              </a:rPr>
              <a:t>Казань</a:t>
            </a:r>
            <a:br>
              <a:rPr lang="ru-RU" dirty="0">
                <a:latin typeface="Aeroport"/>
              </a:rPr>
            </a:br>
            <a:r>
              <a:rPr lang="ru-RU" sz="1400" i="1" dirty="0">
                <a:latin typeface="Aeroport"/>
              </a:rPr>
              <a:t>с 21 по 24 декабря - </a:t>
            </a:r>
            <a:r>
              <a:rPr lang="ru-RU" b="1" dirty="0">
                <a:latin typeface="Aeroport"/>
              </a:rPr>
              <a:t>Нижний Новгород</a:t>
            </a:r>
            <a:endParaRPr lang="ru-RU" i="1" dirty="0">
              <a:latin typeface="Aeropor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A2586-CF89-D3C1-0A55-558D502E9606}"/>
              </a:ext>
            </a:extLst>
          </p:cNvPr>
          <p:cNvSpPr txBox="1"/>
          <p:nvPr/>
        </p:nvSpPr>
        <p:spPr>
          <a:xfrm>
            <a:off x="213714" y="2554048"/>
            <a:ext cx="4720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eroport"/>
              </a:rPr>
              <a:t>3 ТИЦ  с разной тематикой </a:t>
            </a:r>
          </a:p>
          <a:p>
            <a:r>
              <a:rPr lang="ru-RU" b="1" dirty="0">
                <a:latin typeface="Aeroport"/>
              </a:rPr>
              <a:t>одномоментно в одном городе:</a:t>
            </a:r>
            <a:r>
              <a:rPr lang="ru-RU" i="1" dirty="0">
                <a:latin typeface="Aeroport"/>
              </a:rPr>
              <a:t> </a:t>
            </a:r>
            <a:endParaRPr lang="ru-RU" sz="1600" i="1" dirty="0">
              <a:latin typeface="Aeropor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eroport"/>
              </a:rPr>
              <a:t>Новогодняя Москва – детям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eroport"/>
              </a:rPr>
              <a:t>Новогодние впечатления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eroport"/>
              </a:rPr>
              <a:t>Москва для каждого </a:t>
            </a:r>
            <a:br>
              <a:rPr lang="ru-RU" dirty="0">
                <a:latin typeface="Aeroport"/>
              </a:rPr>
            </a:br>
            <a:endParaRPr lang="ru-RU" dirty="0">
              <a:latin typeface="Aeroport"/>
            </a:endParaRPr>
          </a:p>
        </p:txBody>
      </p:sp>
      <p:sp>
        <p:nvSpPr>
          <p:cNvPr id="8" name="На территории рядом с ТИЦ устанавливаем лайтбоксы…">
            <a:extLst>
              <a:ext uri="{FF2B5EF4-FFF2-40B4-BE49-F238E27FC236}">
                <a16:creationId xmlns:a16="http://schemas.microsoft.com/office/drawing/2014/main" id="{226CEF25-352A-48FE-6253-2BDD8324CE23}"/>
              </a:ext>
            </a:extLst>
          </p:cNvPr>
          <p:cNvSpPr txBox="1"/>
          <p:nvPr/>
        </p:nvSpPr>
        <p:spPr>
          <a:xfrm>
            <a:off x="4129517" y="1518324"/>
            <a:ext cx="173199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2000" dirty="0"/>
              <a:t>10:00-20:00</a:t>
            </a:r>
            <a:endParaRPr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47DC48-121F-96BB-CEF8-E0A7BE0B3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83" y="1511558"/>
            <a:ext cx="359073" cy="359073"/>
          </a:xfrm>
          <a:prstGeom prst="rect">
            <a:avLst/>
          </a:prstGeom>
        </p:spPr>
      </p:pic>
      <p:sp>
        <p:nvSpPr>
          <p:cNvPr id="11" name="На территории рядом с ТИЦ устанавливаем лайтбоксы…">
            <a:extLst>
              <a:ext uri="{FF2B5EF4-FFF2-40B4-BE49-F238E27FC236}">
                <a16:creationId xmlns:a16="http://schemas.microsoft.com/office/drawing/2014/main" id="{16A0ED38-0236-F021-815F-F81CBB80F4D1}"/>
              </a:ext>
            </a:extLst>
          </p:cNvPr>
          <p:cNvSpPr txBox="1"/>
          <p:nvPr/>
        </p:nvSpPr>
        <p:spPr>
          <a:xfrm>
            <a:off x="250729" y="3982382"/>
            <a:ext cx="6215623" cy="229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2000" b="1" dirty="0"/>
              <a:t>Активности</a:t>
            </a:r>
            <a:r>
              <a:rPr lang="ru-RU" sz="2000" dirty="0"/>
              <a:t>:</a:t>
            </a:r>
            <a:endParaRPr lang="ru-RU" sz="1600" i="1" dirty="0"/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аниматоры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видеоконтент о развлечениях в Москве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викторины с подарками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новогодние игры на свежем воздухе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настольные игры о Москве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Московское чаепитие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sz="1600" i="1" dirty="0"/>
              <a:t>новогодняя почта </a:t>
            </a:r>
            <a:br>
              <a:rPr lang="ru-RU" sz="1400" dirty="0"/>
            </a:br>
            <a:endParaRPr sz="1400" dirty="0"/>
          </a:p>
        </p:txBody>
      </p:sp>
      <p:pic>
        <p:nvPicPr>
          <p:cNvPr id="14" name="Изображение" descr="Изображение">
            <a:extLst>
              <a:ext uri="{FF2B5EF4-FFF2-40B4-BE49-F238E27FC236}">
                <a16:creationId xmlns:a16="http://schemas.microsoft.com/office/drawing/2014/main" id="{622E5D77-5C24-0F89-CCE4-391DA68E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42" y="1379624"/>
            <a:ext cx="1421067" cy="1385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5179845-01.300x300.jpg" descr="5179845-01.300x300.jpg">
            <a:extLst>
              <a:ext uri="{FF2B5EF4-FFF2-40B4-BE49-F238E27FC236}">
                <a16:creationId xmlns:a16="http://schemas.microsoft.com/office/drawing/2014/main" id="{7586051C-10A6-A007-36D4-9CECFFFA4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838" y="1153192"/>
            <a:ext cx="967154" cy="148033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6" name="Изображение" descr="Изображение">
            <a:extLst>
              <a:ext uri="{FF2B5EF4-FFF2-40B4-BE49-F238E27FC236}">
                <a16:creationId xmlns:a16="http://schemas.microsoft.com/office/drawing/2014/main" id="{4C2BF8D8-116C-74EB-6F19-A3EDC8CB9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961" y="-19031"/>
            <a:ext cx="4504325" cy="1055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hoto_2023-10-19_10-24-33.jpg" descr="photo_2023-10-19_10-24-33.jpg">
            <a:extLst>
              <a:ext uri="{FF2B5EF4-FFF2-40B4-BE49-F238E27FC236}">
                <a16:creationId xmlns:a16="http://schemas.microsoft.com/office/drawing/2014/main" id="{0367D817-DF81-F988-20DF-70ECD1E9E0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11" t="18361" r="4903" b="24935"/>
          <a:stretch/>
        </p:blipFill>
        <p:spPr>
          <a:xfrm>
            <a:off x="3970622" y="4760040"/>
            <a:ext cx="3854941" cy="1811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hoto_2023-10-19_10-26-07.jpg" descr="photo_2023-10-19_10-26-07.jpg">
            <a:extLst>
              <a:ext uri="{FF2B5EF4-FFF2-40B4-BE49-F238E27FC236}">
                <a16:creationId xmlns:a16="http://schemas.microsoft.com/office/drawing/2014/main" id="{46AFBF3B-A74F-4ACF-7B0B-3407BEC614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51" t="18347" r="3848" b="23117"/>
          <a:stretch/>
        </p:blipFill>
        <p:spPr>
          <a:xfrm>
            <a:off x="4327391" y="2765016"/>
            <a:ext cx="4168303" cy="1959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hoto_2023-10-19_10-26-00.jpg" descr="photo_2023-10-19_10-26-00.jpg">
            <a:extLst>
              <a:ext uri="{FF2B5EF4-FFF2-40B4-BE49-F238E27FC236}">
                <a16:creationId xmlns:a16="http://schemas.microsoft.com/office/drawing/2014/main" id="{55593613-C785-4EC5-427B-ACA4B547BF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82" t="18683" r="3918" b="23919"/>
          <a:stretch/>
        </p:blipFill>
        <p:spPr>
          <a:xfrm>
            <a:off x="8070817" y="4722796"/>
            <a:ext cx="4040372" cy="1886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03875-D0CE-0246-8A06-5602E44D05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50" r="1735" b="705"/>
          <a:stretch/>
        </p:blipFill>
        <p:spPr>
          <a:xfrm>
            <a:off x="8730287" y="1611954"/>
            <a:ext cx="1419719" cy="29978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0C04F6F-1148-520F-73B9-B3F86DFA4F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8852" y="1144793"/>
            <a:ext cx="1482738" cy="25610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224</Words>
  <Application>Microsoft Office PowerPoint</Application>
  <PresentationFormat>Широкоэкранный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Aeroport</vt:lpstr>
      <vt:lpstr>Arial</vt:lpstr>
      <vt:lpstr>Avenir Next Regular</vt:lpstr>
      <vt:lpstr>Calibri</vt:lpstr>
      <vt:lpstr>Calibri Light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Ольга Владимировна</dc:creator>
  <cp:lastModifiedBy>Максимова Ольга Владимировна</cp:lastModifiedBy>
  <cp:revision>14</cp:revision>
  <dcterms:created xsi:type="dcterms:W3CDTF">2023-10-19T14:48:40Z</dcterms:created>
  <dcterms:modified xsi:type="dcterms:W3CDTF">2023-11-20T09:26:39Z</dcterms:modified>
</cp:coreProperties>
</file>